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主要介绍了主人公珍妮一天的生活轨迹。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51" y="764704"/>
            <a:ext cx="10619910" cy="1331067"/>
          </a:xfrm>
          <a:prstGeom prst="rect">
            <a:avLst/>
          </a:prstGeom>
        </p:spPr>
      </p:pic>
      <p:pic>
        <p:nvPicPr>
          <p:cNvPr id="4" name="语篇导航-DA.eps" descr="id:21474869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8820" y="2401742"/>
            <a:ext cx="1574223" cy="38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seven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 gets up and takes a shower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Next, she gets dressed and goes to the kitchen to have breakfast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 usually has some milk and bread for breakfast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breakfast she makes her room tidy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mother did it for her before, but it’s her job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feels very happy to give a hand to her mother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always walks to school alone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独自地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it is just down the street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morning lessons, Jenny goes to have lunch at the school dining hall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eats with her best friends and they talk about all kinds of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 stars are always their favourite topic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话题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Jenny always dreams of being a star when she grows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afternoon, it’s time to play different 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 likes to practise them all and she likes basketball best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gets home from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parents come back from work at 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 does her homework first, and then she listens to music or watches TV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 time is at about 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 helps her mother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dinner, Jenny’s father cleans the kitchen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 and her mother help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 tells her parents interesting things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enjoys staying and talking with her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 does all the following things before going to school EXCEPT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 a shower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cleaning her room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791" y="86015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12102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“Jenny gets up and takes a shower. Next, she gets dressed and goes to the kitchen to have breakfast.”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“After breakfast she makes her room tidy.”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珍妮上学之前洗澡、吃早餐和整理房间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不包括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做早餐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does Jenny have to stay at home alone before her parents come back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two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hours and a half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three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hours and a half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2068" y="84843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“At 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 p.m., she gets home from school. Her parents come back from work at 6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 p.m.”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珍妮下午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在家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她的父母下午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下班回家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因此她需要独处两个半小时。故选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last paragraph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 loves her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Jenny’s father likes doing housework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 has a lot of friends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Jenny’s parents are busy with their jobs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2015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enjoys staying and talking with her family.”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她喜欢和家人待在一起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也喜欢和他们聊天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可推断出她很爱她的家人。故选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 and Her Family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Life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Jenny’s Day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Jenny’s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Dream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873551"/>
            <a:ext cx="3385193" cy="42732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26347" y="8744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59489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本文主要介绍了主人公珍妮一天的生活轨迹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珍妮的一天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332</Words>
  <Application>Microsoft Office PowerPoint</Application>
  <PresentationFormat>自定义</PresentationFormat>
  <Paragraphs>36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2025-09-17T16:11:27Z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